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86" r:id="rId4"/>
    <p:sldId id="295" r:id="rId5"/>
    <p:sldId id="317" r:id="rId6"/>
    <p:sldId id="320" r:id="rId7"/>
    <p:sldId id="322" r:id="rId8"/>
    <p:sldId id="323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2" r:id="rId21"/>
    <p:sldId id="343" r:id="rId22"/>
    <p:sldId id="346" r:id="rId23"/>
    <p:sldId id="348" r:id="rId24"/>
    <p:sldId id="351" r:id="rId25"/>
    <p:sldId id="353" r:id="rId26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3507-0DEB-19CA-4B56-78D6E3A12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7CC33-9011-8C36-9112-75FF4277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C079-F960-BE01-E141-23723BCB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C2765-4969-71A6-9E59-F3D7F693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AF384-DF1D-1767-6563-CD763BB1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48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EED0-5FE4-551E-A396-D25C0666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FE3D5-3C18-C609-A3D3-5F939C205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046B-6BD5-3D5B-3F58-5B0E950A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26970-7C7A-B2E2-B27F-C9C1BEB6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1EA05-A502-1975-B3C5-B5DFECA7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2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08156-05CF-EC78-4C32-17F516520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EFF3D-E09E-1D85-35BE-5DAB785C1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8606-8D0E-7F37-A9F1-089E4F59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30F8-CBF6-CEF9-0187-74CB5D66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503B-A583-92F2-40E8-C0AFE1ED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0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F2C4-A3F5-F37E-C6DF-5A0C569B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AA0E-3994-E0A2-AE87-E631BE29C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C0D0E-BF0E-756A-9A51-9FCCE23E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2EE3E-165A-6580-DD9F-06529A59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8ED2-BA87-1865-02E6-D083797D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7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05C5-8A78-DCC6-6DCF-F6981FAF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33688-4E24-A1D1-215B-F6F9A43F9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788EF-F56F-1F03-C9DF-8FBF5314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A37A-8EA6-6B0C-93CB-483279E1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B166-EB11-F281-59F9-0A184BDC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89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0A2F-B328-C794-A892-3ABA6342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9A94-BEB1-4DAD-40E4-FBDD3DDB4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3BC51-6254-9AC4-A1BD-DCED61FB2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E5939-1E19-D98D-9571-50969763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E3AA2-0834-7CA5-A574-5CFF6831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375FA-D771-39B3-576D-97F15EC7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01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1F75-63E5-26CC-29EE-A5F691E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C4BA-2A2A-B617-9B13-C69CB89A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7E42-19A0-6919-DE33-1AC45DAA4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7F4AB-4376-FD50-167B-7440AD3CD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7C894-7973-E330-72D4-3533755AB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7141E-0FD4-CC2D-0767-39624995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97E95-A731-B142-F60E-B67D607C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AA886-99A4-B629-D81D-F9C97E76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6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2286-2FFC-7425-DCCE-7C9B84FB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1B0A5-F300-8062-58ED-A4E155C8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8C2EE-0B95-EAE5-923B-7A55848E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F0247-08C3-60B1-01F5-448D19DF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54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38954-911F-E84C-D4E7-60F81B5C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D69BD-86AD-44D7-1D6F-ADF6C09C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9166-80A0-091E-D020-803F82C2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92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3EB8-40F5-B3EE-56EF-175CED58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DC88-FBFF-473E-3CAE-C46D5209C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35FDC-DF2C-3BF3-6598-E3AF104F7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6A59C-B317-B6D2-60C6-A0437107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3086B-7A0E-0EC9-1306-E2AF38A2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F309E-C898-A1C7-2E53-0231C7E9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01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8155-E8C2-245F-E341-DC594FE2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BB1ED-FCCC-BBC1-B345-C174E25A9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90101-4F10-BACF-4F3D-0B3720DF9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51AE-DC2F-31D6-CD3B-1E6D36B2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94F96-3FEC-6D5C-09DA-FC4DE41C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4610E-7392-95F2-FBAF-4580C917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76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9DCEA-F15D-5B66-E12C-3F3CE513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4C8C-4407-49B4-709B-7CE392A1B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DE4F1-B559-E8E6-05FC-AD391E302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8E46-4F0C-41AB-8E23-BB8100BB6314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E6A67-C017-6413-1CEE-1F04756F6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AD599-3E00-018A-99D5-EF36D5E43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25503-33AF-467E-9434-D21216EA2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7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6)">
            <a:extLst>
              <a:ext uri="{FF2B5EF4-FFF2-40B4-BE49-F238E27FC236}">
                <a16:creationId xmlns:a16="http://schemas.microsoft.com/office/drawing/2014/main" id="{FCE46E50-C64D-0510-86F9-174A63E491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8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39)">
            <a:extLst>
              <a:ext uri="{FF2B5EF4-FFF2-40B4-BE49-F238E27FC236}">
                <a16:creationId xmlns:a16="http://schemas.microsoft.com/office/drawing/2014/main" id="{E2B149BE-45C8-E67F-0EA3-97076CEB3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0)">
            <a:extLst>
              <a:ext uri="{FF2B5EF4-FFF2-40B4-BE49-F238E27FC236}">
                <a16:creationId xmlns:a16="http://schemas.microsoft.com/office/drawing/2014/main" id="{D27B6D3A-74F8-A997-DF50-35E4C12731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1)">
            <a:extLst>
              <a:ext uri="{FF2B5EF4-FFF2-40B4-BE49-F238E27FC236}">
                <a16:creationId xmlns:a16="http://schemas.microsoft.com/office/drawing/2014/main" id="{62608C36-9934-F60D-17E2-C57D81BBC3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0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2)">
            <a:extLst>
              <a:ext uri="{FF2B5EF4-FFF2-40B4-BE49-F238E27FC236}">
                <a16:creationId xmlns:a16="http://schemas.microsoft.com/office/drawing/2014/main" id="{28B9D0EE-6571-7800-4AE2-AF4764D6F3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3)">
            <a:extLst>
              <a:ext uri="{FF2B5EF4-FFF2-40B4-BE49-F238E27FC236}">
                <a16:creationId xmlns:a16="http://schemas.microsoft.com/office/drawing/2014/main" id="{CC9D1962-6155-8E5C-EF66-79486888E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4)">
            <a:extLst>
              <a:ext uri="{FF2B5EF4-FFF2-40B4-BE49-F238E27FC236}">
                <a16:creationId xmlns:a16="http://schemas.microsoft.com/office/drawing/2014/main" id="{4CBFC1B0-6335-AE5F-A7BC-60753003D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5)">
            <a:extLst>
              <a:ext uri="{FF2B5EF4-FFF2-40B4-BE49-F238E27FC236}">
                <a16:creationId xmlns:a16="http://schemas.microsoft.com/office/drawing/2014/main" id="{DD9B10BC-2BB4-EA6C-E8E3-9EAEAD0E2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9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6)">
            <a:extLst>
              <a:ext uri="{FF2B5EF4-FFF2-40B4-BE49-F238E27FC236}">
                <a16:creationId xmlns:a16="http://schemas.microsoft.com/office/drawing/2014/main" id="{FFDEB52D-CD2E-5B3B-9253-271BF605B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3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7)">
            <a:extLst>
              <a:ext uri="{FF2B5EF4-FFF2-40B4-BE49-F238E27FC236}">
                <a16:creationId xmlns:a16="http://schemas.microsoft.com/office/drawing/2014/main" id="{9416FF5D-41EC-3B1A-E2F6-8DD01DA981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73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48)">
            <a:extLst>
              <a:ext uri="{FF2B5EF4-FFF2-40B4-BE49-F238E27FC236}">
                <a16:creationId xmlns:a16="http://schemas.microsoft.com/office/drawing/2014/main" id="{461E5429-9033-1D57-F402-87E7E7CED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71)">
            <a:extLst>
              <a:ext uri="{FF2B5EF4-FFF2-40B4-BE49-F238E27FC236}">
                <a16:creationId xmlns:a16="http://schemas.microsoft.com/office/drawing/2014/main" id="{96AAF545-542D-4992-630E-DFB30977D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51)">
            <a:extLst>
              <a:ext uri="{FF2B5EF4-FFF2-40B4-BE49-F238E27FC236}">
                <a16:creationId xmlns:a16="http://schemas.microsoft.com/office/drawing/2014/main" id="{2B4D900A-59FE-3CE1-3B11-F65EADB9A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2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52)">
            <a:extLst>
              <a:ext uri="{FF2B5EF4-FFF2-40B4-BE49-F238E27FC236}">
                <a16:creationId xmlns:a16="http://schemas.microsoft.com/office/drawing/2014/main" id="{67D40081-AED7-A65E-4C4A-6E500F0598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5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55)">
            <a:extLst>
              <a:ext uri="{FF2B5EF4-FFF2-40B4-BE49-F238E27FC236}">
                <a16:creationId xmlns:a16="http://schemas.microsoft.com/office/drawing/2014/main" id="{347D38AF-8EF0-D406-A1AA-DD9AE7A523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57)">
            <a:extLst>
              <a:ext uri="{FF2B5EF4-FFF2-40B4-BE49-F238E27FC236}">
                <a16:creationId xmlns:a16="http://schemas.microsoft.com/office/drawing/2014/main" id="{FCF465F1-C23B-F261-5D2D-9D458A414C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5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60)">
            <a:extLst>
              <a:ext uri="{FF2B5EF4-FFF2-40B4-BE49-F238E27FC236}">
                <a16:creationId xmlns:a16="http://schemas.microsoft.com/office/drawing/2014/main" id="{E4524848-16A9-DB78-7990-58E863A4B6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7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62)">
            <a:extLst>
              <a:ext uri="{FF2B5EF4-FFF2-40B4-BE49-F238E27FC236}">
                <a16:creationId xmlns:a16="http://schemas.microsoft.com/office/drawing/2014/main" id="{F8B660BD-FF16-BD37-45F1-3C2ACF7A0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2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95)">
            <a:extLst>
              <a:ext uri="{FF2B5EF4-FFF2-40B4-BE49-F238E27FC236}">
                <a16:creationId xmlns:a16="http://schemas.microsoft.com/office/drawing/2014/main" id="{B3A3BFDF-7601-176F-F8A1-289EE286D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1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04)">
            <a:extLst>
              <a:ext uri="{FF2B5EF4-FFF2-40B4-BE49-F238E27FC236}">
                <a16:creationId xmlns:a16="http://schemas.microsoft.com/office/drawing/2014/main" id="{85FFA39D-99E6-D34B-C647-E8B75C8D9D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26)">
            <a:extLst>
              <a:ext uri="{FF2B5EF4-FFF2-40B4-BE49-F238E27FC236}">
                <a16:creationId xmlns:a16="http://schemas.microsoft.com/office/drawing/2014/main" id="{FCB147A8-449D-E344-D383-C1FE05C3F1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29)">
            <a:extLst>
              <a:ext uri="{FF2B5EF4-FFF2-40B4-BE49-F238E27FC236}">
                <a16:creationId xmlns:a16="http://schemas.microsoft.com/office/drawing/2014/main" id="{D14B3584-D13D-E49A-082F-0524D3D18D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31)">
            <a:extLst>
              <a:ext uri="{FF2B5EF4-FFF2-40B4-BE49-F238E27FC236}">
                <a16:creationId xmlns:a16="http://schemas.microsoft.com/office/drawing/2014/main" id="{0020AE27-D362-3ED1-CC0F-814418EEE6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1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32)">
            <a:extLst>
              <a:ext uri="{FF2B5EF4-FFF2-40B4-BE49-F238E27FC236}">
                <a16:creationId xmlns:a16="http://schemas.microsoft.com/office/drawing/2014/main" id="{0214FA76-6687-D81B-4C28-77D420EFB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138)">
            <a:extLst>
              <a:ext uri="{FF2B5EF4-FFF2-40B4-BE49-F238E27FC236}">
                <a16:creationId xmlns:a16="http://schemas.microsoft.com/office/drawing/2014/main" id="{2F8356BF-2E99-0720-48A0-EF3342C87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3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2022-09-17T16:51:10Z</dcterms:created>
  <dcterms:modified xsi:type="dcterms:W3CDTF">2022-09-19T01:44:44Z</dcterms:modified>
</cp:coreProperties>
</file>